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70" r:id="rId5"/>
    <p:sldId id="271" r:id="rId6"/>
    <p:sldId id="272" r:id="rId7"/>
    <p:sldId id="258" r:id="rId8"/>
    <p:sldId id="273" r:id="rId9"/>
    <p:sldId id="274" r:id="rId10"/>
    <p:sldId id="275" r:id="rId11"/>
    <p:sldId id="276" r:id="rId12"/>
    <p:sldId id="277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26/04/2021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Federica Martello 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O46002249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26/04/2021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587375"/>
            <a:ext cx="3201988" cy="3387725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API2: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Unsplash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A3DC10C-806D-405D-92D1-D33742EF2693}"/>
              </a:ext>
            </a:extLst>
          </p:cNvPr>
          <p:cNvSpPr txBox="1"/>
          <p:nvPr/>
        </p:nvSpPr>
        <p:spPr>
          <a:xfrm>
            <a:off x="4034779" y="174344"/>
            <a:ext cx="8154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u="sng" dirty="0"/>
              <a:t>Formato delle richieste: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B69983F-3B7A-472E-A5E4-287EFE73A6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35" t="11271" r="21724" b="23816"/>
          <a:stretch/>
        </p:blipFill>
        <p:spPr>
          <a:xfrm>
            <a:off x="247903" y="721245"/>
            <a:ext cx="6078809" cy="3119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343E33DF-344D-4033-A18B-3D9CD4C7C9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54" t="14759" r="20628" b="9321"/>
          <a:stretch/>
        </p:blipFill>
        <p:spPr>
          <a:xfrm>
            <a:off x="5979830" y="2989773"/>
            <a:ext cx="5747572" cy="34659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2683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A3DC10C-806D-405D-92D1-D33742EF2693}"/>
              </a:ext>
            </a:extLst>
          </p:cNvPr>
          <p:cNvSpPr txBox="1"/>
          <p:nvPr/>
        </p:nvSpPr>
        <p:spPr>
          <a:xfrm>
            <a:off x="4034779" y="174344"/>
            <a:ext cx="8154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u="sng" dirty="0"/>
              <a:t>Formato delle richieste: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0FFDE66-A0BB-48EE-9273-18546BC36B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91" t="20712" r="59587" b="9903"/>
          <a:stretch/>
        </p:blipFill>
        <p:spPr>
          <a:xfrm>
            <a:off x="4058574" y="1049784"/>
            <a:ext cx="4074851" cy="47584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21572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API2: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Unsplash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A3DC10C-806D-405D-92D1-D33742EF2693}"/>
              </a:ext>
            </a:extLst>
          </p:cNvPr>
          <p:cNvSpPr txBox="1"/>
          <p:nvPr/>
        </p:nvSpPr>
        <p:spPr>
          <a:xfrm>
            <a:off x="4034779" y="174344"/>
            <a:ext cx="8154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u="sng" dirty="0"/>
              <a:t>Formato delle risposte: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B135A20-9274-4B17-B337-C9335A58BD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090" t="18889" r="1792" b="8472"/>
          <a:stretch/>
        </p:blipFill>
        <p:spPr>
          <a:xfrm>
            <a:off x="5871962" y="861770"/>
            <a:ext cx="4479805" cy="55268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13663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API1: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spoonacular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E0770C3F-C353-460C-8474-03EDF3672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695" y="1929682"/>
            <a:ext cx="3534337" cy="30189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CC4902B2-6273-4E72-850D-CDAF0E9589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860" y="517218"/>
            <a:ext cx="3534337" cy="58445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9872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API1: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spoonacular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20636CD-9915-4A04-BEC7-81734164B074}"/>
              </a:ext>
            </a:extLst>
          </p:cNvPr>
          <p:cNvSpPr txBox="1"/>
          <p:nvPr/>
        </p:nvSpPr>
        <p:spPr>
          <a:xfrm>
            <a:off x="4034779" y="212264"/>
            <a:ext cx="815417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u="sng" dirty="0"/>
              <a:t>Autenticazione</a:t>
            </a:r>
            <a:r>
              <a:rPr lang="it-IT" sz="2800" dirty="0"/>
              <a:t>: API key.</a:t>
            </a:r>
          </a:p>
          <a:p>
            <a:endParaRPr lang="it-IT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u="sng" dirty="0"/>
              <a:t>Api </a:t>
            </a:r>
            <a:r>
              <a:rPr lang="it-IT" sz="2800" u="sng" dirty="0" err="1"/>
              <a:t>function</a:t>
            </a:r>
            <a:r>
              <a:rPr lang="it-IT" sz="2800" dirty="0"/>
              <a:t>: ‘</a:t>
            </a:r>
            <a:r>
              <a:rPr lang="it-IT" sz="2800" dirty="0" err="1"/>
              <a:t>Extract</a:t>
            </a:r>
            <a:r>
              <a:rPr lang="it-IT" sz="2800" dirty="0"/>
              <a:t> Recipe from Website’.</a:t>
            </a:r>
          </a:p>
          <a:p>
            <a:endParaRPr lang="it-IT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u="sng" dirty="0"/>
              <a:t>Descrizione</a:t>
            </a:r>
            <a:r>
              <a:rPr lang="it-IT" sz="2800" dirty="0"/>
              <a:t>: Nella sezione ‘Ricette’ viene utilizzata l’API </a:t>
            </a:r>
            <a:r>
              <a:rPr lang="it-IT" sz="2800" dirty="0" err="1"/>
              <a:t>spoonacular</a:t>
            </a:r>
            <a:r>
              <a:rPr lang="it-IT" sz="2800" dirty="0"/>
              <a:t> al fine di mostrare foto, ingredienti e step di una selezione di ricette. La funzione ‘</a:t>
            </a:r>
            <a:r>
              <a:rPr lang="it-IT" sz="2800" dirty="0" err="1"/>
              <a:t>Extract</a:t>
            </a:r>
            <a:r>
              <a:rPr lang="it-IT" sz="2800" dirty="0"/>
              <a:t> Recipe from Website’ permette di ottenere le informazioni desiderate estraendole da un qualsiasi sito Web correttamente formattando, passando come parametro </a:t>
            </a:r>
            <a:r>
              <a:rPr lang="it-IT" sz="2800" dirty="0" err="1"/>
              <a:t>l’url</a:t>
            </a:r>
            <a:r>
              <a:rPr lang="it-IT" sz="2800" dirty="0"/>
              <a:t> della pagina della ricette.</a:t>
            </a:r>
            <a:br>
              <a:rPr lang="it-IT" sz="2800" dirty="0"/>
            </a:br>
            <a:r>
              <a:rPr lang="it-IT" sz="2800" dirty="0"/>
              <a:t>Ho optato per questa funzione al fine di ottenere i dati in italiano.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API1: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spoonacular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C8B3230-EE4E-406B-B05A-3AB0BF4A063D}"/>
              </a:ext>
            </a:extLst>
          </p:cNvPr>
          <p:cNvSpPr txBox="1"/>
          <p:nvPr/>
        </p:nvSpPr>
        <p:spPr>
          <a:xfrm>
            <a:off x="4034779" y="63635"/>
            <a:ext cx="8154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Formato delle richieste</a:t>
            </a:r>
            <a:r>
              <a:rPr kumimoji="0" lang="it-IT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F04B5B29-78A8-4608-BBDA-E04B044984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9" t="13672" r="39375" b="34305"/>
          <a:stretch/>
        </p:blipFill>
        <p:spPr>
          <a:xfrm>
            <a:off x="4816110" y="1629775"/>
            <a:ext cx="6591509" cy="35781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99728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API1: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spoonacular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C8B3230-EE4E-406B-B05A-3AB0BF4A063D}"/>
              </a:ext>
            </a:extLst>
          </p:cNvPr>
          <p:cNvSpPr txBox="1"/>
          <p:nvPr/>
        </p:nvSpPr>
        <p:spPr>
          <a:xfrm>
            <a:off x="4034779" y="63635"/>
            <a:ext cx="8154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Formato delle richieste</a:t>
            </a:r>
            <a:r>
              <a:rPr kumimoji="0" lang="it-IT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C605E705-F5D2-4515-8201-74F297591B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6" t="11388" r="60625" b="12917"/>
          <a:stretch/>
        </p:blipFill>
        <p:spPr>
          <a:xfrm>
            <a:off x="4281681" y="1465747"/>
            <a:ext cx="3402757" cy="44579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F1DF4E69-74F5-492B-8FF9-D58F00EBA0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40" t="16111" r="63125" b="10326"/>
          <a:stretch/>
        </p:blipFill>
        <p:spPr>
          <a:xfrm>
            <a:off x="8246007" y="1172266"/>
            <a:ext cx="3381376" cy="504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968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API1: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spoonacular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C8B3230-EE4E-406B-B05A-3AB0BF4A063D}"/>
              </a:ext>
            </a:extLst>
          </p:cNvPr>
          <p:cNvSpPr txBox="1"/>
          <p:nvPr/>
        </p:nvSpPr>
        <p:spPr>
          <a:xfrm>
            <a:off x="4034779" y="63635"/>
            <a:ext cx="8154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Formato delle risposte</a:t>
            </a:r>
            <a:r>
              <a:rPr kumimoji="0" lang="it-IT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71CE3A6-A2D9-40F3-B1F0-85D8FA438A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078" t="20140" r="1172" b="15833"/>
          <a:stretch/>
        </p:blipFill>
        <p:spPr>
          <a:xfrm>
            <a:off x="5409753" y="719518"/>
            <a:ext cx="5404224" cy="57670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8910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API2: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Unsplash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4" name="Immagine 3" descr="Immagine che contiene testo, cibo, piatto, parecchi&#10;&#10;Descrizione generata automaticamente">
            <a:extLst>
              <a:ext uri="{FF2B5EF4-FFF2-40B4-BE49-F238E27FC236}">
                <a16:creationId xmlns:a16="http://schemas.microsoft.com/office/drawing/2014/main" id="{82AB4018-4394-44D3-8AD7-8582DA484E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701" y="2257444"/>
            <a:ext cx="3757231" cy="23228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magine 5" descr="Immagine che contiene cibo, diverso, piatto, mucchio&#10;&#10;Descrizione generata automaticamente">
            <a:extLst>
              <a:ext uri="{FF2B5EF4-FFF2-40B4-BE49-F238E27FC236}">
                <a16:creationId xmlns:a16="http://schemas.microsoft.com/office/drawing/2014/main" id="{53474CFA-29DD-4489-B007-0D22D39F36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815" y="566429"/>
            <a:ext cx="3761447" cy="57048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API2: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Unsplash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A3DC10C-806D-405D-92D1-D33742EF2693}"/>
              </a:ext>
            </a:extLst>
          </p:cNvPr>
          <p:cNvSpPr txBox="1"/>
          <p:nvPr/>
        </p:nvSpPr>
        <p:spPr>
          <a:xfrm>
            <a:off x="4034779" y="174344"/>
            <a:ext cx="81541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u="sng" dirty="0"/>
              <a:t>Autenticazione</a:t>
            </a:r>
            <a:r>
              <a:rPr lang="it-IT" sz="2800" dirty="0"/>
              <a:t>: </a:t>
            </a:r>
            <a:r>
              <a:rPr lang="it-IT" sz="2800" dirty="0" err="1"/>
              <a:t>OAuth</a:t>
            </a:r>
            <a:r>
              <a:rPr lang="it-IT" sz="2800" dirty="0"/>
              <a:t>.</a:t>
            </a:r>
          </a:p>
          <a:p>
            <a:endParaRPr lang="it-IT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u="sng" dirty="0"/>
              <a:t>Api </a:t>
            </a:r>
            <a:r>
              <a:rPr lang="it-IT" sz="2800" u="sng" dirty="0" err="1"/>
              <a:t>function</a:t>
            </a:r>
            <a:r>
              <a:rPr lang="it-IT" sz="2800" dirty="0"/>
              <a:t>: ‘</a:t>
            </a:r>
            <a:r>
              <a:rPr lang="it-IT" sz="2800" dirty="0" err="1"/>
              <a:t>Search</a:t>
            </a:r>
            <a:r>
              <a:rPr lang="it-IT" sz="2800" dirty="0"/>
              <a:t> </a:t>
            </a:r>
            <a:r>
              <a:rPr lang="it-IT" sz="2800" dirty="0" err="1"/>
              <a:t>photos</a:t>
            </a:r>
            <a:r>
              <a:rPr lang="it-IT" sz="2800" dirty="0"/>
              <a:t>’.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u="sng" dirty="0"/>
              <a:t>Descrizione</a:t>
            </a:r>
            <a:r>
              <a:rPr lang="it-IT" sz="2800" dirty="0"/>
              <a:t>: Nella sezione ‘Foto’ è presente una galleria di foto. L’utente può scegliere la categoria di foto da visualizzare nell’apposito </a:t>
            </a:r>
            <a:r>
              <a:rPr lang="it-IT" sz="2800" dirty="0" err="1"/>
              <a:t>form</a:t>
            </a:r>
            <a:r>
              <a:rPr lang="it-IT" sz="2800" dirty="0"/>
              <a:t> con menù a tendina. Selezionata la categoria verranno caricate 12 foto che possono essere aperte e visualizzate</a:t>
            </a:r>
            <a:br>
              <a:rPr lang="it-IT" sz="2800" dirty="0"/>
            </a:br>
            <a:r>
              <a:rPr lang="it-IT" sz="2800" dirty="0"/>
              <a:t>con modale.</a:t>
            </a:r>
            <a:endParaRPr lang="it-IT" sz="2800" u="sng" dirty="0"/>
          </a:p>
        </p:txBody>
      </p:sp>
    </p:spTree>
    <p:extLst>
      <p:ext uri="{BB962C8B-B14F-4D97-AF65-F5344CB8AC3E}">
        <p14:creationId xmlns:p14="http://schemas.microsoft.com/office/powerpoint/2010/main" val="1013125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API2: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Unsplash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A3DC10C-806D-405D-92D1-D33742EF2693}"/>
              </a:ext>
            </a:extLst>
          </p:cNvPr>
          <p:cNvSpPr txBox="1"/>
          <p:nvPr/>
        </p:nvSpPr>
        <p:spPr>
          <a:xfrm>
            <a:off x="4034779" y="174344"/>
            <a:ext cx="8154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u="sng" dirty="0"/>
              <a:t>Formato delle richieste: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FAC2DD5-7123-4891-B873-D562D96448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08" t="15405" r="44005" b="12676"/>
          <a:stretch/>
        </p:blipFill>
        <p:spPr>
          <a:xfrm>
            <a:off x="5137845" y="952746"/>
            <a:ext cx="5948040" cy="49322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9792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218</Words>
  <Application>Microsoft Office PowerPoint</Application>
  <PresentationFormat>Widescreen</PresentationFormat>
  <Paragraphs>31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MHW3</vt:lpstr>
      <vt:lpstr>API1: spoonacular</vt:lpstr>
      <vt:lpstr>API1: spoonacular</vt:lpstr>
      <vt:lpstr>API1: spoonacular</vt:lpstr>
      <vt:lpstr>API1: spoonacular</vt:lpstr>
      <vt:lpstr>API1: spoonacular</vt:lpstr>
      <vt:lpstr>API2: Unsplash</vt:lpstr>
      <vt:lpstr>API2: Unsplash</vt:lpstr>
      <vt:lpstr>API2: Unsplash</vt:lpstr>
      <vt:lpstr>API2: Unsplash</vt:lpstr>
      <vt:lpstr>Presentazione standard di PowerPoint</vt:lpstr>
      <vt:lpstr>API2: Unsplash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Federica Martello</cp:lastModifiedBy>
  <cp:revision>17</cp:revision>
  <dcterms:created xsi:type="dcterms:W3CDTF">2021-03-24T16:57:46Z</dcterms:created>
  <dcterms:modified xsi:type="dcterms:W3CDTF">2021-04-26T19:33:33Z</dcterms:modified>
</cp:coreProperties>
</file>

<file path=docProps/thumbnail.jpeg>
</file>